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3FFDC0-1E01-0ED6-B659-432BA8BC53E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73848C-CE56-448E-25C5-CB4B51B7ECC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7100D7-A364-6521-7793-723D1DA463C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1E0F86-0FB1-1F27-4C58-B18D5719CFB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151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1324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8</cp:revision>
  <dcterms:created xsi:type="dcterms:W3CDTF">2022-05-03T18:33:00Z</dcterms:created>
  <dcterms:modified xsi:type="dcterms:W3CDTF">2023-10-17T18:27:31Z</dcterms:modified>
</cp:coreProperties>
</file>